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sldIdLst>
    <p:sldId id="261" r:id="rId2"/>
    <p:sldId id="257" r:id="rId3"/>
    <p:sldId id="260" r:id="rId4"/>
    <p:sldId id="258" r:id="rId5"/>
    <p:sldId id="265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99"/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HD-Title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80843-8A27-40C6-A723-A0F85A5167B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A3361-3DCD-4454-974F-A548E8B7E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B3B5-171C-4ABB-B64F-2D34D9C793E8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FFB4D-8545-4BB6-A8FE-5D8C57188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AB1E-820E-4E75-86B0-ED1B97FDD746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926C1-B13F-4EC5-A08C-EF3D69BBE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9BE67-1569-415A-A0D4-90CA64785FF3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70526-BEF7-41BC-AD08-0C76E7D45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95C0B-08E3-4DFE-95E2-1FB9EEAEC1DD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6DCEE-60D6-4597-BD6A-6930B5738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27D-08EF-4822-B4F2-B19798288527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96338-9D41-439C-9828-056763ACA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590AE-578D-47FF-B4FD-9DA7648EC73C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5D314-9B6A-4CF5-A5E9-DE47B9FED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69A82-80B8-455A-AB11-4AE98F78ED6E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8F30-561B-4E4E-952A-BF48023408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23E6-E467-454B-9469-4A2086941D30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9AA7-4F91-4FFE-88FC-451D9F9D5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F1C65-77E8-4049-A741-5CF35AE41FEA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C64F-B693-4AC4-8B46-DD269BD27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7C2B-82FF-46AB-B811-8D8C8AC4FB7C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A39DC-805D-4493-BCED-5098D13EA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F58E0-7984-4430-8115-46D2BA1D8FED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69F9-5990-4FE2-8640-754ED374A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BB745-51E6-488C-96CE-10D04874B9A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5D6E6-8A6C-4459-A580-DC9F15B2C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FCFB0-1944-4999-8DFD-A99011943E56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69524-6115-48E3-8652-D18CFF975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32A32-3641-42A4-8CFA-7DE5352AA1D9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2A1E-C6F5-4A5F-970B-82AB245905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6CD97-8F70-48D4-8102-1AA144CCCA70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90AF-1E37-4CC4-BE40-59344BCF4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roplets-H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2AEA-53A0-4FDB-9CD6-A2C4EEB3DC9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C34BB-DE88-4627-A5B1-4B1A491B3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317D26-76D7-4293-9C3D-4D34B64825E3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62A96B-4487-439A-A405-D6A90D4A6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6000" b="1" cap="none" smtClean="0">
                <a:latin typeface="Garamond" pitchFamily="18" charset="0"/>
              </a:rPr>
              <a:t>ПРОЕКТ «БУДЬ ЗДОРОВ!»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6510338" y="4867275"/>
            <a:ext cx="4516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7258050" y="5076825"/>
            <a:ext cx="43926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Выполнила воспитатель </a:t>
            </a:r>
          </a:p>
          <a:p>
            <a:r>
              <a:rPr lang="ru-RU" sz="2400" b="1"/>
              <a:t>МБДОУ «ДСОВ №111»</a:t>
            </a:r>
          </a:p>
          <a:p>
            <a:r>
              <a:rPr lang="ru-RU" sz="2400" b="1"/>
              <a:t> Симонова А.Н.</a:t>
            </a:r>
          </a:p>
          <a:p>
            <a:endParaRPr lang="ru-RU" sz="2400" b="1"/>
          </a:p>
        </p:txBody>
      </p:sp>
      <p:pic>
        <p:nvPicPr>
          <p:cNvPr id="19461" name="Picture 14" descr="images (2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2475" y="2262188"/>
            <a:ext cx="44291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28613" y="561975"/>
            <a:ext cx="10772775" cy="3552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sz="2400" b="1" cap="none" smtClean="0">
                <a:latin typeface="Bodoni MT" pitchFamily="18" charset="0"/>
              </a:rPr>
              <a:t>Цель:</a:t>
            </a:r>
            <a:r>
              <a:rPr lang="ru-RU" sz="2400" cap="none" smtClean="0">
                <a:latin typeface="Bodoni MT" pitchFamily="18" charset="0"/>
              </a:rPr>
              <a:t>  повысить стремление родителей использовать двигательную деятельность  с детьми для  формирования основ здорового образа жизни.</a:t>
            </a:r>
            <a:r>
              <a:rPr lang="ru-RU" sz="2400" b="1" cap="none" smtClean="0">
                <a:latin typeface="Bodoni MT" pitchFamily="18" charset="0"/>
              </a:rPr>
              <a:t/>
            </a:r>
            <a:br>
              <a:rPr lang="ru-RU" sz="2400" b="1" cap="none" smtClean="0">
                <a:latin typeface="Bodoni MT" pitchFamily="18" charset="0"/>
              </a:rPr>
            </a:br>
            <a:r>
              <a:rPr lang="ru-RU" sz="2400" b="1" cap="none" smtClean="0">
                <a:latin typeface="Bodoni MT" pitchFamily="18" charset="0"/>
              </a:rPr>
              <a:t>Задачи:</a:t>
            </a:r>
            <a:r>
              <a:rPr lang="ru-RU" sz="2400" cap="none" smtClean="0">
                <a:latin typeface="Bodoni MT" pitchFamily="18" charset="0"/>
              </a:rPr>
              <a:t/>
            </a:r>
            <a:br>
              <a:rPr lang="ru-RU" sz="2400" cap="none" smtClean="0">
                <a:latin typeface="Bodoni MT" pitchFamily="18" charset="0"/>
              </a:rPr>
            </a:br>
            <a:r>
              <a:rPr lang="ru-RU" sz="2400" cap="none" smtClean="0">
                <a:latin typeface="Bodoni MT" pitchFamily="18" charset="0"/>
              </a:rPr>
              <a:t>1. Дать представление родителям о значимости совместной двигательной  деятельности  с детьми. </a:t>
            </a:r>
            <a:br>
              <a:rPr lang="ru-RU" sz="2400" cap="none" smtClean="0">
                <a:latin typeface="Bodoni MT" pitchFamily="18" charset="0"/>
              </a:rPr>
            </a:br>
            <a:r>
              <a:rPr lang="ru-RU" sz="2400" cap="none" smtClean="0">
                <a:latin typeface="Bodoni MT" pitchFamily="18" charset="0"/>
              </a:rPr>
              <a:t>2. Расширить знания родителей о физических умениях и навыках детей, </a:t>
            </a:r>
            <a:br>
              <a:rPr lang="ru-RU" sz="2400" cap="none" smtClean="0">
                <a:latin typeface="Bodoni MT" pitchFamily="18" charset="0"/>
              </a:rPr>
            </a:br>
            <a:r>
              <a:rPr lang="ru-RU" sz="2400" cap="none" smtClean="0">
                <a:latin typeface="Bodoni MT" pitchFamily="18" charset="0"/>
              </a:rPr>
              <a:t>3. Способствовать созданию активной позиции родителей  в совместной двигательной деятельности с детьми.</a:t>
            </a:r>
            <a:br>
              <a:rPr lang="ru-RU" sz="2400" cap="none" smtClean="0">
                <a:latin typeface="Bodoni MT" pitchFamily="18" charset="0"/>
              </a:rPr>
            </a:br>
            <a:r>
              <a:rPr lang="ru-RU" sz="2400" cap="none" smtClean="0">
                <a:latin typeface="Bodoni MT" pitchFamily="18" charset="0"/>
              </a:rPr>
              <a:t>4. Заинтересовать родителей укреплять  здоровый  образ жизни  в семье</a:t>
            </a:r>
            <a:r>
              <a:rPr lang="ru-RU" cap="none" smtClean="0"/>
              <a:t> </a:t>
            </a:r>
          </a:p>
        </p:txBody>
      </p:sp>
      <p:pic>
        <p:nvPicPr>
          <p:cNvPr id="20482" name="Объект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3663" y="3416300"/>
            <a:ext cx="3208337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SDC121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4010025"/>
            <a:ext cx="35179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b="1" cap="none" smtClean="0">
                <a:solidFill>
                  <a:schemeClr val="hlink"/>
                </a:solidFill>
                <a:latin typeface="Arial" charset="0"/>
              </a:rPr>
              <a:t>Девиз проекта:</a:t>
            </a:r>
            <a:r>
              <a:rPr lang="ru-RU" cap="none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ru-RU" cap="none" smtClean="0">
                <a:solidFill>
                  <a:schemeClr val="hlink"/>
                </a:solidFill>
                <a:latin typeface="Arial" charset="0"/>
              </a:rPr>
            </a:br>
            <a:r>
              <a:rPr lang="ru-RU" cap="none" smtClean="0">
                <a:latin typeface="Arial" charset="0"/>
              </a:rPr>
              <a:t>Физическое воспитание – это то, что обеспечивает здоровье и доставляет радость.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11138" y="4672013"/>
            <a:ext cx="84582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i="1">
                <a:solidFill>
                  <a:schemeClr val="hlink"/>
                </a:solidFill>
              </a:rPr>
              <a:t>В работе с детьми:</a:t>
            </a:r>
            <a:endParaRPr lang="ru-RU" sz="2400">
              <a:solidFill>
                <a:schemeClr val="hlink"/>
              </a:solidFill>
            </a:endParaRPr>
          </a:p>
          <a:p>
            <a:r>
              <a:rPr lang="ru-RU" sz="2400"/>
              <a:t>• Профилактическая гимнастика </a:t>
            </a:r>
          </a:p>
          <a:p>
            <a:r>
              <a:rPr lang="ru-RU" sz="2400"/>
              <a:t>(дыхательная, улучшение осанки, плоскостопия, зрения)</a:t>
            </a:r>
          </a:p>
          <a:p>
            <a:r>
              <a:rPr lang="ru-RU" sz="2400"/>
              <a:t>• Гимнастика пробуждения, дорожка «здоровья»</a:t>
            </a:r>
          </a:p>
          <a:p>
            <a:pPr algn="ctr" eaLnBrk="0" hangingPunct="0"/>
            <a:endParaRPr lang="ru-RU" sz="2400">
              <a:latin typeface="Tw Cen MT" pitchFamily="34" charset="0"/>
            </a:endParaRPr>
          </a:p>
        </p:txBody>
      </p:sp>
      <p:pic>
        <p:nvPicPr>
          <p:cNvPr id="21507" name="Picture 7" descr="images (1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1713" y="2682875"/>
            <a:ext cx="32845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 descr="images (1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925" y="2174875"/>
            <a:ext cx="59372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5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244475"/>
            <a:ext cx="1111726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chemeClr val="hlink"/>
                </a:solidFill>
              </a:rPr>
              <a:t>БЕСЕДЫ: </a:t>
            </a:r>
          </a:p>
          <a:p>
            <a:r>
              <a:rPr lang="ru-RU" sz="3200"/>
              <a:t> 1.«Витамины я люблю - быть здоровым я хочу».</a:t>
            </a:r>
          </a:p>
          <a:p>
            <a:r>
              <a:rPr lang="ru-RU" sz="3200"/>
              <a:t>  2. «Беседа о здоровье, о чистоте».</a:t>
            </a:r>
          </a:p>
          <a:p>
            <a:r>
              <a:rPr lang="ru-RU" sz="3200"/>
              <a:t> 3. Беседа-игра, включающая прибаутки, </a:t>
            </a:r>
          </a:p>
          <a:p>
            <a:r>
              <a:rPr lang="ru-RU" sz="3200"/>
              <a:t>используемые при мытье рук умывании </a:t>
            </a:r>
          </a:p>
          <a:p>
            <a:r>
              <a:rPr lang="ru-RU" sz="3200"/>
              <a:t>(потешки)  </a:t>
            </a:r>
          </a:p>
          <a:p>
            <a:r>
              <a:rPr lang="ru-RU" sz="3200"/>
              <a:t>4. Сказка-беседа «В СТРАНЕ БОЛЮЧКЕ». </a:t>
            </a:r>
            <a:endParaRPr lang="ru-RU" sz="3200" b="1" i="1"/>
          </a:p>
        </p:txBody>
      </p:sp>
      <p:pic>
        <p:nvPicPr>
          <p:cNvPr id="22535" name="Picture 7" descr="SDC12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68442">
            <a:off x="8959850" y="787400"/>
            <a:ext cx="31718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SDC12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4029075"/>
            <a:ext cx="3443288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53" name="Group 25"/>
          <p:cNvGraphicFramePr>
            <a:graphicFrameLocks noGrp="1"/>
          </p:cNvGraphicFramePr>
          <p:nvPr/>
        </p:nvGraphicFramePr>
        <p:xfrm>
          <a:off x="7988300" y="3903663"/>
          <a:ext cx="3419475" cy="2530475"/>
        </p:xfrm>
        <a:graphic>
          <a:graphicData uri="http://schemas.openxmlformats.org/drawingml/2006/table">
            <a:tbl>
              <a:tblPr/>
              <a:tblGrid>
                <a:gridCol w="3419475"/>
              </a:tblGrid>
              <a:tr h="2332038">
                <a:tc>
                  <a:txBody>
                    <a:bodyPr/>
                    <a:lstStyle/>
                    <a:p>
                      <a:pPr marL="0" marR="0" lvl="0" indent="4508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водички, от водицы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Всё улыбками искрится!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водички, от водицы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Веселей цветы и птицы!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Катя умывается,</a:t>
                      </a:r>
                    </a:p>
                    <a:p>
                      <a:pPr marL="0" marR="0" lvl="0" indent="4508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Солнцу улыбается!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w Cen MT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28" descr="20131011_1150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7400" y="41211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382588" y="104775"/>
            <a:ext cx="10834687" cy="44370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sz="2400" b="1" cap="none" smtClean="0">
                <a:solidFill>
                  <a:srgbClr val="0000FF"/>
                </a:solidFill>
                <a:latin typeface="Arial" charset="0"/>
              </a:rPr>
              <a:t>ИГРЫ:</a:t>
            </a:r>
            <a:r>
              <a:rPr lang="ru-RU" sz="2400" b="1" cap="none" smtClean="0">
                <a:latin typeface="Arial" charset="0"/>
              </a:rPr>
              <a:t/>
            </a:r>
            <a:br>
              <a:rPr lang="ru-RU" sz="2400" b="1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 Сюжетно ролевые игры: «Поликлиника», «Аптека»…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 Дидактические игры «Мяч на поле»,«Мяч в ворота» (на дыхание),упражнение «Найди два одинаковых мяча».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 • Организация на воздухе подвижной игры «Делай, как я», 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«Школа мяча», «Ловишки в кругу», «Черное и белое» и т.д.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 Рассматривание иллюстраций, фотографий  о здоровье.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 Заучивание пословиц, поговорок о здоровье. 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Чтение художественной литературы: 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К.Чуковский «Мойдодыр», 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"Вовкина победа" А. Кутафин </a:t>
            </a:r>
            <a:br>
              <a:rPr lang="ru-RU" sz="2400" cap="none" smtClean="0">
                <a:latin typeface="Arial" charset="0"/>
              </a:rPr>
            </a:br>
            <a:r>
              <a:rPr lang="ru-RU" sz="2400" cap="none" smtClean="0">
                <a:latin typeface="Arial" charset="0"/>
              </a:rPr>
              <a:t>•  Выставка рисунков о спорте.</a:t>
            </a:r>
          </a:p>
        </p:txBody>
      </p:sp>
      <p:pic>
        <p:nvPicPr>
          <p:cNvPr id="46086" name="Picture 6" descr="erschova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4305300"/>
            <a:ext cx="315118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20130326_093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0663" y="519113"/>
            <a:ext cx="2493962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9" descr="20131011_1154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50" y="3579813"/>
            <a:ext cx="38227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277813" y="0"/>
            <a:ext cx="11704637" cy="54451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Arial" charset="0"/>
              <a:buNone/>
            </a:pPr>
            <a:r>
              <a:rPr lang="ru-RU" sz="3200" b="1" cap="none" smtClean="0">
                <a:solidFill>
                  <a:schemeClr val="hlink"/>
                </a:solidFill>
                <a:latin typeface="Arial" charset="0"/>
              </a:rPr>
              <a:t>В работе с родителями:</a:t>
            </a:r>
            <a:endParaRPr lang="ru-RU" sz="3200" cap="none" smtClean="0">
              <a:solidFill>
                <a:schemeClr val="hlink"/>
              </a:solidFill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sz="2400" b="1" cap="none" smtClean="0">
                <a:latin typeface="Arial" charset="0"/>
              </a:rPr>
              <a:t>1.Индивидуальные беседы физических умениях и навыках каждого ребенка, о значимости совместной  двигательной  деятельности  с детьми и т.д.</a:t>
            </a:r>
          </a:p>
          <a:p>
            <a:pPr eaLnBrk="1" hangingPunct="1">
              <a:buFont typeface="Arial" charset="0"/>
              <a:buNone/>
            </a:pPr>
            <a:r>
              <a:rPr lang="ru-RU" sz="2400" b="1" cap="none" smtClean="0">
                <a:latin typeface="Arial" charset="0"/>
              </a:rPr>
              <a:t>2. Стенд «Здоровейка».</a:t>
            </a:r>
          </a:p>
          <a:p>
            <a:pPr eaLnBrk="1" hangingPunct="1">
              <a:buFont typeface="Arial" charset="0"/>
              <a:buNone/>
            </a:pPr>
            <a:r>
              <a:rPr lang="ru-RU" sz="2400" b="1" cap="none" smtClean="0">
                <a:latin typeface="Arial" charset="0"/>
              </a:rPr>
              <a:t>3. Приобщение родителей к совместной деятельности с детьми. </a:t>
            </a:r>
          </a:p>
          <a:p>
            <a:pPr eaLnBrk="1" hangingPunct="1">
              <a:buFont typeface="Arial" charset="0"/>
              <a:buNone/>
            </a:pPr>
            <a:r>
              <a:rPr lang="ru-RU" sz="2400" b="1" cap="none" smtClean="0">
                <a:latin typeface="Arial" charset="0"/>
              </a:rPr>
              <a:t>4. Наглядность в виде информационных файлов «</a:t>
            </a:r>
            <a:r>
              <a:rPr lang="ru-RU" sz="2400" b="1" i="1" cap="none" smtClean="0">
                <a:latin typeface="Arial" charset="0"/>
              </a:rPr>
              <a:t>Народная мудрость гласит</a:t>
            </a:r>
            <a:r>
              <a:rPr lang="ru-RU" sz="2400" b="1" cap="none" smtClean="0">
                <a:latin typeface="Arial" charset="0"/>
              </a:rPr>
              <a:t>..»,</a:t>
            </a:r>
          </a:p>
          <a:p>
            <a:pPr eaLnBrk="1" hangingPunct="1">
              <a:buFont typeface="Arial" charset="0"/>
              <a:buNone/>
            </a:pPr>
            <a:endParaRPr lang="ru-RU" sz="2400" b="1" cap="none" smtClean="0">
              <a:latin typeface="Arial" charset="0"/>
            </a:endParaRPr>
          </a:p>
        </p:txBody>
      </p:sp>
      <p:pic>
        <p:nvPicPr>
          <p:cNvPr id="40966" name="Picture 6" descr="SDC12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2800" y="4089400"/>
            <a:ext cx="354965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скачанные файлы 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4406900"/>
            <a:ext cx="339883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erschova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5950" y="4295775"/>
            <a:ext cx="318452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1000125" y="1393825"/>
            <a:ext cx="10502900" cy="394652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000" b="1" cap="none" smtClean="0">
                <a:solidFill>
                  <a:schemeClr val="hlink"/>
                </a:solidFill>
                <a:latin typeface="Arial" charset="0"/>
              </a:rPr>
              <a:t>Результат проекта:</a:t>
            </a:r>
            <a:br>
              <a:rPr lang="ru-RU" sz="4000" b="1" cap="none" smtClean="0">
                <a:solidFill>
                  <a:schemeClr val="hlink"/>
                </a:solidFill>
                <a:latin typeface="Arial" charset="0"/>
              </a:rPr>
            </a:br>
            <a:r>
              <a:rPr lang="ru-RU" sz="4000" cap="none" smtClean="0">
                <a:solidFill>
                  <a:schemeClr val="hlink"/>
                </a:solidFill>
                <a:latin typeface="Arial" charset="0"/>
              </a:rPr>
              <a:t> </a:t>
            </a:r>
            <a:br>
              <a:rPr lang="ru-RU" sz="4000" cap="none" smtClean="0">
                <a:solidFill>
                  <a:schemeClr val="hlink"/>
                </a:solidFill>
                <a:latin typeface="Arial" charset="0"/>
              </a:rPr>
            </a:br>
            <a:r>
              <a:rPr lang="ru-RU" sz="4000" cap="none" smtClean="0">
                <a:latin typeface="Arial" charset="0"/>
              </a:rPr>
              <a:t>Проект </a:t>
            </a:r>
            <a:r>
              <a:rPr lang="ru-RU" sz="4000" b="1" cap="none" smtClean="0">
                <a:latin typeface="Arial" charset="0"/>
              </a:rPr>
              <a:t>«Будь здоров!» </a:t>
            </a:r>
            <a:r>
              <a:rPr lang="ru-RU" sz="4000" cap="none" smtClean="0">
                <a:latin typeface="Arial" charset="0"/>
              </a:rPr>
              <a:t>расширил   знания родителей и детей  о своем здоровье и о физическом воспитании. </a:t>
            </a:r>
            <a:br>
              <a:rPr lang="ru-RU" sz="4000" cap="none" smtClean="0">
                <a:latin typeface="Arial" charset="0"/>
              </a:rPr>
            </a:br>
            <a:r>
              <a:rPr lang="ru-RU" sz="4000" cap="none" smtClean="0">
                <a:latin typeface="Arial" charset="0"/>
              </a:rPr>
              <a:t/>
            </a:r>
            <a:br>
              <a:rPr lang="ru-RU" sz="4000" cap="none" smtClean="0">
                <a:latin typeface="Arial" charset="0"/>
              </a:rPr>
            </a:br>
            <a:r>
              <a:rPr lang="ru-RU" sz="4000" cap="none" smtClean="0">
                <a:latin typeface="Arial" charset="0"/>
              </a:rPr>
              <a:t> </a:t>
            </a:r>
            <a:r>
              <a:rPr lang="ru-RU" sz="4000" b="1" cap="none" smtClean="0">
                <a:latin typeface="Arial" charset="0"/>
              </a:rPr>
              <a:t>Был изготовлен стенд «Здоровейка».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236663" y="5257800"/>
            <a:ext cx="10363200" cy="10906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Arial" charset="0"/>
              <a:buNone/>
            </a:pPr>
            <a:r>
              <a:rPr lang="ru-RU" sz="4400" b="1" cap="none" smtClean="0">
                <a:solidFill>
                  <a:srgbClr val="0000FF"/>
                </a:solidFill>
                <a:latin typeface="Arial" charset="0"/>
              </a:rPr>
              <a:t>Спасибо за внимание!!!</a:t>
            </a:r>
          </a:p>
        </p:txBody>
      </p:sp>
      <p:pic>
        <p:nvPicPr>
          <p:cNvPr id="45060" name="Picture 4" descr="images (18)"/>
          <p:cNvPicPr>
            <a:picLocks noChangeAspect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7650" y="212725"/>
            <a:ext cx="6832600" cy="51181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TC104033925[[fn=Капля]]</Template>
  <TotalTime>309</TotalTime>
  <Words>271</Words>
  <Application>Microsoft Office PowerPoint</Application>
  <PresentationFormat>Произвольный</PresentationFormat>
  <Paragraphs>31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18</vt:i4>
      </vt:variant>
      <vt:variant>
        <vt:lpstr>Заголовки слайдов</vt:lpstr>
      </vt:variant>
      <vt:variant>
        <vt:i4>8</vt:i4>
      </vt:variant>
    </vt:vector>
  </HeadingPairs>
  <TitlesOfParts>
    <vt:vector size="32" baseType="lpstr">
      <vt:lpstr>Arial</vt:lpstr>
      <vt:lpstr>Tw Cen MT</vt:lpstr>
      <vt:lpstr>Calibri</vt:lpstr>
      <vt:lpstr>Garamond</vt:lpstr>
      <vt:lpstr>Bodoni MT</vt:lpstr>
      <vt:lpstr>Times New Roman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ПРОЕКТ «БУДЬ ЗДОРОВ!»</vt:lpstr>
      <vt:lpstr>Цель:  повысить стремление родителей использовать двигательную деятельность  с детьми для  формирования основ здорового образа жизни. Задачи: 1. Дать представление родителям о значимости совместной двигательной  деятельности  с детьми.  2. Расширить знания родителей о физических умениях и навыках детей,  3. Способствовать созданию активной позиции родителей  в совместной двигательной деятельности с детьми. 4. Заинтересовать родителей укреплять  здоровый  образ жизни  в семье </vt:lpstr>
      <vt:lpstr>Девиз проекта: Физическое воспитание – это то, что обеспечивает здоровье и доставляет радость.</vt:lpstr>
      <vt:lpstr>Слайд 4</vt:lpstr>
      <vt:lpstr>ИГРЫ: •  Сюжетно ролевые игры: «Поликлиника», «Аптека»… •  Дидактические игры «Мяч на поле»,«Мяч в ворота» (на дыхание),упражнение «Найди два одинаковых мяча».  • Организация на воздухе подвижной игры «Делай, как я»,  «Школа мяча», «Ловишки в кругу», «Черное и белое» и т.д. •  Рассматривание иллюстраций, фотографий  о здоровье. •  Заучивание пословиц, поговорок о здоровье.  • Чтение художественной литературы:  К.Чуковский «Мойдодыр»,  "Вовкина победа" А. Кутафин  •  Выставка рисунков о спорте.</vt:lpstr>
      <vt:lpstr>Слайд 6</vt:lpstr>
      <vt:lpstr>Результат проекта:   Проект «Будь здоров!» расширил   знания родителей и детей  о своем здоровье и о физическом воспитании.    Был изготовлен стенд «Здоровейка».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home</cp:lastModifiedBy>
  <cp:revision>14</cp:revision>
  <dcterms:created xsi:type="dcterms:W3CDTF">2014-11-05T14:06:54Z</dcterms:created>
  <dcterms:modified xsi:type="dcterms:W3CDTF">2015-02-08T05:50:49Z</dcterms:modified>
</cp:coreProperties>
</file>